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410" r:id="rId2"/>
    <p:sldId id="486" r:id="rId3"/>
    <p:sldId id="487" r:id="rId4"/>
    <p:sldId id="488" r:id="rId5"/>
    <p:sldId id="489" r:id="rId6"/>
    <p:sldId id="492" r:id="rId7"/>
    <p:sldId id="491" r:id="rId8"/>
    <p:sldId id="493" r:id="rId9"/>
    <p:sldId id="4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7B8"/>
    <a:srgbClr val="518099"/>
    <a:srgbClr val="004F71"/>
    <a:srgbClr val="ABC2CE"/>
    <a:srgbClr val="008000"/>
    <a:srgbClr val="FF0010"/>
    <a:srgbClr val="FF8C00"/>
    <a:srgbClr val="E56C28"/>
    <a:srgbClr val="4D5863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5814B-79D6-7D24-1494-7F9ABCDF3131}" v="754" dt="2021-05-09T14:51:41.008"/>
    <p1510:client id="{930B8651-621F-48B5-E97F-DC3430BC59F8}" v="45" dt="2021-05-09T15:21:01.383"/>
    <p1510:client id="{9D183BCE-0FA1-0246-EE77-51DDBF7786CB}" v="2536" dt="2021-05-26T16:27:20.090"/>
    <p1510:client id="{BD39C69F-80B3-C000-1D3B-56D0C4F63E02}" v="158" dt="2021-05-09T14:04:40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97478" autoAdjust="0"/>
  </p:normalViewPr>
  <p:slideViewPr>
    <p:cSldViewPr snapToGrid="0">
      <p:cViewPr varScale="1">
        <p:scale>
          <a:sx n="77" d="100"/>
          <a:sy n="77" d="100"/>
        </p:scale>
        <p:origin x="763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oněk Jan (197631)" userId="S::197631@vutbr.cz::893b3384-24dc-4233-bc23-fb7b8ce0b0e5" providerId="AD" clId="Web-{BD39C69F-80B3-C000-1D3B-56D0C4F63E02}"/>
    <pc:docChg chg="addSld modSld">
      <pc:chgData name="Bartoněk Jan (197631)" userId="S::197631@vutbr.cz::893b3384-24dc-4233-bc23-fb7b8ce0b0e5" providerId="AD" clId="Web-{BD39C69F-80B3-C000-1D3B-56D0C4F63E02}" dt="2021-05-09T14:04:40.301" v="76" actId="20577"/>
      <pc:docMkLst>
        <pc:docMk/>
      </pc:docMkLst>
      <pc:sldChg chg="delSp modSp">
        <pc:chgData name="Bartoněk Jan (197631)" userId="S::197631@vutbr.cz::893b3384-24dc-4233-bc23-fb7b8ce0b0e5" providerId="AD" clId="Web-{BD39C69F-80B3-C000-1D3B-56D0C4F63E02}" dt="2021-05-09T14:04:40.301" v="76" actId="20577"/>
        <pc:sldMkLst>
          <pc:docMk/>
          <pc:sldMk cId="3277599597" sldId="479"/>
        </pc:sldMkLst>
        <pc:spChg chg="mod">
          <ac:chgData name="Bartoněk Jan (197631)" userId="S::197631@vutbr.cz::893b3384-24dc-4233-bc23-fb7b8ce0b0e5" providerId="AD" clId="Web-{BD39C69F-80B3-C000-1D3B-56D0C4F63E02}" dt="2021-05-09T14:04:40.301" v="76" actId="20577"/>
          <ac:spMkLst>
            <pc:docMk/>
            <pc:sldMk cId="3277599597" sldId="479"/>
            <ac:spMk id="2" creationId="{475151E6-299B-45E6-86BB-62E5A69B82F9}"/>
          </ac:spMkLst>
        </pc:spChg>
        <pc:spChg chg="mod">
          <ac:chgData name="Bartoněk Jan (197631)" userId="S::197631@vutbr.cz::893b3384-24dc-4233-bc23-fb7b8ce0b0e5" providerId="AD" clId="Web-{BD39C69F-80B3-C000-1D3B-56D0C4F63E02}" dt="2021-05-09T14:02:07.579" v="8" actId="20577"/>
          <ac:spMkLst>
            <pc:docMk/>
            <pc:sldMk cId="3277599597" sldId="479"/>
            <ac:spMk id="43" creationId="{529A27FD-650E-4582-B3EE-87AC33B24C70}"/>
          </ac:spMkLst>
        </pc:spChg>
        <pc:picChg chg="del">
          <ac:chgData name="Bartoněk Jan (197631)" userId="S::197631@vutbr.cz::893b3384-24dc-4233-bc23-fb7b8ce0b0e5" providerId="AD" clId="Web-{BD39C69F-80B3-C000-1D3B-56D0C4F63E02}" dt="2021-05-09T14:02:09.595" v="9"/>
          <ac:picMkLst>
            <pc:docMk/>
            <pc:sldMk cId="3277599597" sldId="479"/>
            <ac:picMk id="1026" creationId="{F3BEE1EE-BE9F-4497-9C50-A995AD784031}"/>
          </ac:picMkLst>
        </pc:picChg>
      </pc:sldChg>
      <pc:sldChg chg="add replId">
        <pc:chgData name="Bartoněk Jan (197631)" userId="S::197631@vutbr.cz::893b3384-24dc-4233-bc23-fb7b8ce0b0e5" providerId="AD" clId="Web-{BD39C69F-80B3-C000-1D3B-56D0C4F63E02}" dt="2021-05-09T14:01:59.219" v="0"/>
        <pc:sldMkLst>
          <pc:docMk/>
          <pc:sldMk cId="1980346563" sldId="488"/>
        </pc:sldMkLst>
      </pc:sldChg>
    </pc:docChg>
  </pc:docChgLst>
  <pc:docChgLst>
    <pc:chgData name="Bartoněk Jan (197631)" userId="S::197631@vutbr.cz::893b3384-24dc-4233-bc23-fb7b8ce0b0e5" providerId="AD" clId="Web-{9D183BCE-0FA1-0246-EE77-51DDBF7786CB}"/>
    <pc:docChg chg="addSld modSld">
      <pc:chgData name="Bartoněk Jan (197631)" userId="S::197631@vutbr.cz::893b3384-24dc-4233-bc23-fb7b8ce0b0e5" providerId="AD" clId="Web-{9D183BCE-0FA1-0246-EE77-51DDBF7786CB}" dt="2021-05-26T16:27:20.090" v="1252" actId="20577"/>
      <pc:docMkLst>
        <pc:docMk/>
      </pc:docMkLst>
      <pc:sldChg chg="modSp">
        <pc:chgData name="Bartoněk Jan (197631)" userId="S::197631@vutbr.cz::893b3384-24dc-4233-bc23-fb7b8ce0b0e5" providerId="AD" clId="Web-{9D183BCE-0FA1-0246-EE77-51DDBF7786CB}" dt="2021-05-26T16:14:52.152" v="981" actId="20577"/>
        <pc:sldMkLst>
          <pc:docMk/>
          <pc:sldMk cId="3277599597" sldId="479"/>
        </pc:sldMkLst>
        <pc:spChg chg="mod">
          <ac:chgData name="Bartoněk Jan (197631)" userId="S::197631@vutbr.cz::893b3384-24dc-4233-bc23-fb7b8ce0b0e5" providerId="AD" clId="Web-{9D183BCE-0FA1-0246-EE77-51DDBF7786CB}" dt="2021-05-26T16:14:52.152" v="981" actId="20577"/>
          <ac:spMkLst>
            <pc:docMk/>
            <pc:sldMk cId="3277599597" sldId="479"/>
            <ac:spMk id="2" creationId="{475151E6-299B-45E6-86BB-62E5A69B82F9}"/>
          </ac:spMkLst>
        </pc:spChg>
      </pc:sldChg>
      <pc:sldChg chg="addSp modSp">
        <pc:chgData name="Bartoněk Jan (197631)" userId="S::197631@vutbr.cz::893b3384-24dc-4233-bc23-fb7b8ce0b0e5" providerId="AD" clId="Web-{9D183BCE-0FA1-0246-EE77-51DDBF7786CB}" dt="2021-05-26T15:32:41.147" v="486" actId="20577"/>
        <pc:sldMkLst>
          <pc:docMk/>
          <pc:sldMk cId="3297226693" sldId="489"/>
        </pc:sldMkLst>
        <pc:spChg chg="mod ord">
          <ac:chgData name="Bartoněk Jan (197631)" userId="S::197631@vutbr.cz::893b3384-24dc-4233-bc23-fb7b8ce0b0e5" providerId="AD" clId="Web-{9D183BCE-0FA1-0246-EE77-51DDBF7786CB}" dt="2021-05-26T15:21:50.167" v="176" actId="14100"/>
          <ac:spMkLst>
            <pc:docMk/>
            <pc:sldMk cId="3297226693" sldId="489"/>
            <ac:spMk id="2" creationId="{475151E6-299B-45E6-86BB-62E5A69B82F9}"/>
          </ac:spMkLst>
        </pc:spChg>
        <pc:spChg chg="add mod">
          <ac:chgData name="Bartoněk Jan (197631)" userId="S::197631@vutbr.cz::893b3384-24dc-4233-bc23-fb7b8ce0b0e5" providerId="AD" clId="Web-{9D183BCE-0FA1-0246-EE77-51DDBF7786CB}" dt="2021-05-26T15:32:41.147" v="486" actId="20577"/>
          <ac:spMkLst>
            <pc:docMk/>
            <pc:sldMk cId="3297226693" sldId="489"/>
            <ac:spMk id="7" creationId="{05128D78-B828-4B71-A29D-3B5E34CF7153}"/>
          </ac:spMkLst>
        </pc:spChg>
        <pc:picChg chg="add mod">
          <ac:chgData name="Bartoněk Jan (197631)" userId="S::197631@vutbr.cz::893b3384-24dc-4233-bc23-fb7b8ce0b0e5" providerId="AD" clId="Web-{9D183BCE-0FA1-0246-EE77-51DDBF7786CB}" dt="2021-05-26T15:16:55.787" v="20" actId="1076"/>
          <ac:picMkLst>
            <pc:docMk/>
            <pc:sldMk cId="3297226693" sldId="489"/>
            <ac:picMk id="5" creationId="{455A3ED3-A41A-47BC-9AB5-13033413553C}"/>
          </ac:picMkLst>
        </pc:picChg>
        <pc:picChg chg="add mod">
          <ac:chgData name="Bartoněk Jan (197631)" userId="S::197631@vutbr.cz::893b3384-24dc-4233-bc23-fb7b8ce0b0e5" providerId="AD" clId="Web-{9D183BCE-0FA1-0246-EE77-51DDBF7786CB}" dt="2021-05-26T15:16:59.881" v="21" actId="1076"/>
          <ac:picMkLst>
            <pc:docMk/>
            <pc:sldMk cId="3297226693" sldId="489"/>
            <ac:picMk id="6" creationId="{9C07EC36-FD35-4C9C-A5C0-5D4F21CAC91C}"/>
          </ac:picMkLst>
        </pc:picChg>
      </pc:sldChg>
      <pc:sldChg chg="addSp delSp modSp add replId">
        <pc:chgData name="Bartoněk Jan (197631)" userId="S::197631@vutbr.cz::893b3384-24dc-4233-bc23-fb7b8ce0b0e5" providerId="AD" clId="Web-{9D183BCE-0FA1-0246-EE77-51DDBF7786CB}" dt="2021-05-26T16:12:57.197" v="939" actId="20577"/>
        <pc:sldMkLst>
          <pc:docMk/>
          <pc:sldMk cId="3079095858" sldId="490"/>
        </pc:sldMkLst>
        <pc:spChg chg="mod">
          <ac:chgData name="Bartoněk Jan (197631)" userId="S::197631@vutbr.cz::893b3384-24dc-4233-bc23-fb7b8ce0b0e5" providerId="AD" clId="Web-{9D183BCE-0FA1-0246-EE77-51DDBF7786CB}" dt="2021-05-26T16:07:44.752" v="748" actId="20577"/>
          <ac:spMkLst>
            <pc:docMk/>
            <pc:sldMk cId="3079095858" sldId="490"/>
            <ac:spMk id="2" creationId="{475151E6-299B-45E6-86BB-62E5A69B82F9}"/>
          </ac:spMkLst>
        </pc:spChg>
        <pc:spChg chg="del">
          <ac:chgData name="Bartoněk Jan (197631)" userId="S::197631@vutbr.cz::893b3384-24dc-4233-bc23-fb7b8ce0b0e5" providerId="AD" clId="Web-{9D183BCE-0FA1-0246-EE77-51DDBF7786CB}" dt="2021-05-26T15:54:08.203" v="496"/>
          <ac:spMkLst>
            <pc:docMk/>
            <pc:sldMk cId="3079095858" sldId="490"/>
            <ac:spMk id="7" creationId="{05128D78-B828-4B71-A29D-3B5E34CF7153}"/>
          </ac:spMkLst>
        </pc:spChg>
        <pc:spChg chg="mod">
          <ac:chgData name="Bartoněk Jan (197631)" userId="S::197631@vutbr.cz::893b3384-24dc-4233-bc23-fb7b8ce0b0e5" providerId="AD" clId="Web-{9D183BCE-0FA1-0246-EE77-51DDBF7786CB}" dt="2021-05-26T15:33:27.194" v="489" actId="20577"/>
          <ac:spMkLst>
            <pc:docMk/>
            <pc:sldMk cId="3079095858" sldId="490"/>
            <ac:spMk id="11" creationId="{B2436C9D-6B2A-4655-A067-FFF75385CF08}"/>
          </ac:spMkLst>
        </pc:spChg>
        <pc:spChg chg="add mod">
          <ac:chgData name="Bartoněk Jan (197631)" userId="S::197631@vutbr.cz::893b3384-24dc-4233-bc23-fb7b8ce0b0e5" providerId="AD" clId="Web-{9D183BCE-0FA1-0246-EE77-51DDBF7786CB}" dt="2021-05-26T16:12:57.197" v="939" actId="20577"/>
          <ac:spMkLst>
            <pc:docMk/>
            <pc:sldMk cId="3079095858" sldId="490"/>
            <ac:spMk id="15" creationId="{29818B84-49D0-4BD9-B84E-0718B4E8D984}"/>
          </ac:spMkLst>
        </pc:spChg>
        <pc:spChg chg="mod">
          <ac:chgData name="Bartoněk Jan (197631)" userId="S::197631@vutbr.cz::893b3384-24dc-4233-bc23-fb7b8ce0b0e5" providerId="AD" clId="Web-{9D183BCE-0FA1-0246-EE77-51DDBF7786CB}" dt="2021-05-26T16:12:02.070" v="916" actId="20577"/>
          <ac:spMkLst>
            <pc:docMk/>
            <pc:sldMk cId="3079095858" sldId="490"/>
            <ac:spMk id="43" creationId="{529A27FD-650E-4582-B3EE-87AC33B24C70}"/>
          </ac:spMkLst>
        </pc:spChg>
        <pc:picChg chg="del">
          <ac:chgData name="Bartoněk Jan (197631)" userId="S::197631@vutbr.cz::893b3384-24dc-4233-bc23-fb7b8ce0b0e5" providerId="AD" clId="Web-{9D183BCE-0FA1-0246-EE77-51DDBF7786CB}" dt="2021-05-26T15:33:34.445" v="490"/>
          <ac:picMkLst>
            <pc:docMk/>
            <pc:sldMk cId="3079095858" sldId="490"/>
            <ac:picMk id="5" creationId="{455A3ED3-A41A-47BC-9AB5-13033413553C}"/>
          </ac:picMkLst>
        </pc:picChg>
        <pc:picChg chg="add mod">
          <ac:chgData name="Bartoněk Jan (197631)" userId="S::197631@vutbr.cz::893b3384-24dc-4233-bc23-fb7b8ce0b0e5" providerId="AD" clId="Web-{9D183BCE-0FA1-0246-EE77-51DDBF7786CB}" dt="2021-05-26T16:09:03.613" v="796" actId="1076"/>
          <ac:picMkLst>
            <pc:docMk/>
            <pc:sldMk cId="3079095858" sldId="490"/>
            <ac:picMk id="5" creationId="{8070AA33-611B-460C-BE43-E5C663DF5523}"/>
          </ac:picMkLst>
        </pc:picChg>
        <pc:picChg chg="del">
          <ac:chgData name="Bartoněk Jan (197631)" userId="S::197631@vutbr.cz::893b3384-24dc-4233-bc23-fb7b8ce0b0e5" providerId="AD" clId="Web-{9D183BCE-0FA1-0246-EE77-51DDBF7786CB}" dt="2021-05-26T15:33:35.038" v="491"/>
          <ac:picMkLst>
            <pc:docMk/>
            <pc:sldMk cId="3079095858" sldId="490"/>
            <ac:picMk id="6" creationId="{9C07EC36-FD35-4C9C-A5C0-5D4F21CAC91C}"/>
          </ac:picMkLst>
        </pc:picChg>
      </pc:sldChg>
      <pc:sldChg chg="addSp delSp modSp add replId">
        <pc:chgData name="Bartoněk Jan (197631)" userId="S::197631@vutbr.cz::893b3384-24dc-4233-bc23-fb7b8ce0b0e5" providerId="AD" clId="Web-{9D183BCE-0FA1-0246-EE77-51DDBF7786CB}" dt="2021-05-26T16:27:20.090" v="1252" actId="20577"/>
        <pc:sldMkLst>
          <pc:docMk/>
          <pc:sldMk cId="699451489" sldId="491"/>
        </pc:sldMkLst>
        <pc:spChg chg="mod">
          <ac:chgData name="Bartoněk Jan (197631)" userId="S::197631@vutbr.cz::893b3384-24dc-4233-bc23-fb7b8ce0b0e5" providerId="AD" clId="Web-{9D183BCE-0FA1-0246-EE77-51DDBF7786CB}" dt="2021-05-26T16:27:20.090" v="1252" actId="20577"/>
          <ac:spMkLst>
            <pc:docMk/>
            <pc:sldMk cId="699451489" sldId="491"/>
            <ac:spMk id="2" creationId="{475151E6-299B-45E6-86BB-62E5A69B82F9}"/>
          </ac:spMkLst>
        </pc:spChg>
        <pc:spChg chg="add del mod">
          <ac:chgData name="Bartoněk Jan (197631)" userId="S::197631@vutbr.cz::893b3384-24dc-4233-bc23-fb7b8ce0b0e5" providerId="AD" clId="Web-{9D183BCE-0FA1-0246-EE77-51DDBF7786CB}" dt="2021-05-26T16:27:06.590" v="1250"/>
          <ac:spMkLst>
            <pc:docMk/>
            <pc:sldMk cId="699451489" sldId="491"/>
            <ac:spMk id="6" creationId="{8333DBD2-B393-4A23-BC14-3C1FE793FB10}"/>
          </ac:spMkLst>
        </pc:spChg>
        <pc:spChg chg="mod">
          <ac:chgData name="Bartoněk Jan (197631)" userId="S::197631@vutbr.cz::893b3384-24dc-4233-bc23-fb7b8ce0b0e5" providerId="AD" clId="Web-{9D183BCE-0FA1-0246-EE77-51DDBF7786CB}" dt="2021-05-26T16:22:23.021" v="1214" actId="20577"/>
          <ac:spMkLst>
            <pc:docMk/>
            <pc:sldMk cId="699451489" sldId="491"/>
            <ac:spMk id="11" creationId="{B2436C9D-6B2A-4655-A067-FFF75385CF08}"/>
          </ac:spMkLst>
        </pc:spChg>
        <pc:spChg chg="del">
          <ac:chgData name="Bartoněk Jan (197631)" userId="S::197631@vutbr.cz::893b3384-24dc-4233-bc23-fb7b8ce0b0e5" providerId="AD" clId="Web-{9D183BCE-0FA1-0246-EE77-51DDBF7786CB}" dt="2021-05-26T16:13:43.557" v="941"/>
          <ac:spMkLst>
            <pc:docMk/>
            <pc:sldMk cId="699451489" sldId="491"/>
            <ac:spMk id="15" creationId="{29818B84-49D0-4BD9-B84E-0718B4E8D984}"/>
          </ac:spMkLst>
        </pc:spChg>
        <pc:spChg chg="mod">
          <ac:chgData name="Bartoněk Jan (197631)" userId="S::197631@vutbr.cz::893b3384-24dc-4233-bc23-fb7b8ce0b0e5" providerId="AD" clId="Web-{9D183BCE-0FA1-0246-EE77-51DDBF7786CB}" dt="2021-05-26T16:14:22.308" v="966" actId="20577"/>
          <ac:spMkLst>
            <pc:docMk/>
            <pc:sldMk cId="699451489" sldId="491"/>
            <ac:spMk id="43" creationId="{529A27FD-650E-4582-B3EE-87AC33B24C70}"/>
          </ac:spMkLst>
        </pc:spChg>
        <pc:picChg chg="del">
          <ac:chgData name="Bartoněk Jan (197631)" userId="S::197631@vutbr.cz::893b3384-24dc-4233-bc23-fb7b8ce0b0e5" providerId="AD" clId="Web-{9D183BCE-0FA1-0246-EE77-51DDBF7786CB}" dt="2021-05-26T16:13:46.948" v="944"/>
          <ac:picMkLst>
            <pc:docMk/>
            <pc:sldMk cId="699451489" sldId="491"/>
            <ac:picMk id="5" creationId="{8070AA33-611B-460C-BE43-E5C663DF5523}"/>
          </ac:picMkLst>
        </pc:picChg>
      </pc:sldChg>
    </pc:docChg>
  </pc:docChgLst>
  <pc:docChgLst>
    <pc:chgData name="Bartoněk Jan (197631)" userId="S::197631@vutbr.cz::893b3384-24dc-4233-bc23-fb7b8ce0b0e5" providerId="AD" clId="Web-{930B8651-621F-48B5-E97F-DC3430BC59F8}"/>
    <pc:docChg chg="modSld">
      <pc:chgData name="Bartoněk Jan (197631)" userId="S::197631@vutbr.cz::893b3384-24dc-4233-bc23-fb7b8ce0b0e5" providerId="AD" clId="Web-{930B8651-621F-48B5-E97F-DC3430BC59F8}" dt="2021-05-09T15:20:59.743" v="17" actId="20577"/>
      <pc:docMkLst>
        <pc:docMk/>
      </pc:docMkLst>
      <pc:sldChg chg="modSp">
        <pc:chgData name="Bartoněk Jan (197631)" userId="S::197631@vutbr.cz::893b3384-24dc-4233-bc23-fb7b8ce0b0e5" providerId="AD" clId="Web-{930B8651-621F-48B5-E97F-DC3430BC59F8}" dt="2021-05-09T14:53:11.103" v="1" actId="20577"/>
        <pc:sldMkLst>
          <pc:docMk/>
          <pc:sldMk cId="2416192405" sldId="487"/>
        </pc:sldMkLst>
        <pc:spChg chg="mod">
          <ac:chgData name="Bartoněk Jan (197631)" userId="S::197631@vutbr.cz::893b3384-24dc-4233-bc23-fb7b8ce0b0e5" providerId="AD" clId="Web-{930B8651-621F-48B5-E97F-DC3430BC59F8}" dt="2021-05-09T14:53:11.103" v="1" actId="20577"/>
          <ac:spMkLst>
            <pc:docMk/>
            <pc:sldMk cId="2416192405" sldId="487"/>
            <ac:spMk id="11" creationId="{B2436C9D-6B2A-4655-A067-FFF75385CF08}"/>
          </ac:spMkLst>
        </pc:spChg>
      </pc:sldChg>
      <pc:sldChg chg="modSp">
        <pc:chgData name="Bartoněk Jan (197631)" userId="S::197631@vutbr.cz::893b3384-24dc-4233-bc23-fb7b8ce0b0e5" providerId="AD" clId="Web-{930B8651-621F-48B5-E97F-DC3430BC59F8}" dt="2021-05-09T14:52:48.243" v="0" actId="20577"/>
        <pc:sldMkLst>
          <pc:docMk/>
          <pc:sldMk cId="1980346563" sldId="488"/>
        </pc:sldMkLst>
        <pc:spChg chg="mod">
          <ac:chgData name="Bartoněk Jan (197631)" userId="S::197631@vutbr.cz::893b3384-24dc-4233-bc23-fb7b8ce0b0e5" providerId="AD" clId="Web-{930B8651-621F-48B5-E97F-DC3430BC59F8}" dt="2021-05-09T14:52:48.243" v="0" actId="20577"/>
          <ac:spMkLst>
            <pc:docMk/>
            <pc:sldMk cId="1980346563" sldId="488"/>
            <ac:spMk id="11" creationId="{B2436C9D-6B2A-4655-A067-FFF75385CF08}"/>
          </ac:spMkLst>
        </pc:spChg>
      </pc:sldChg>
      <pc:sldChg chg="modSp">
        <pc:chgData name="Bartoněk Jan (197631)" userId="S::197631@vutbr.cz::893b3384-24dc-4233-bc23-fb7b8ce0b0e5" providerId="AD" clId="Web-{930B8651-621F-48B5-E97F-DC3430BC59F8}" dt="2021-05-09T15:20:59.743" v="17" actId="20577"/>
        <pc:sldMkLst>
          <pc:docMk/>
          <pc:sldMk cId="3297226693" sldId="489"/>
        </pc:sldMkLst>
        <pc:spChg chg="mod">
          <ac:chgData name="Bartoněk Jan (197631)" userId="S::197631@vutbr.cz::893b3384-24dc-4233-bc23-fb7b8ce0b0e5" providerId="AD" clId="Web-{930B8651-621F-48B5-E97F-DC3430BC59F8}" dt="2021-05-09T14:53:23.368" v="2" actId="20577"/>
          <ac:spMkLst>
            <pc:docMk/>
            <pc:sldMk cId="3297226693" sldId="489"/>
            <ac:spMk id="11" creationId="{B2436C9D-6B2A-4655-A067-FFF75385CF08}"/>
          </ac:spMkLst>
        </pc:spChg>
        <pc:spChg chg="mod">
          <ac:chgData name="Bartoněk Jan (197631)" userId="S::197631@vutbr.cz::893b3384-24dc-4233-bc23-fb7b8ce0b0e5" providerId="AD" clId="Web-{930B8651-621F-48B5-E97F-DC3430BC59F8}" dt="2021-05-09T15:20:59.743" v="17" actId="20577"/>
          <ac:spMkLst>
            <pc:docMk/>
            <pc:sldMk cId="3297226693" sldId="489"/>
            <ac:spMk id="43" creationId="{529A27FD-650E-4582-B3EE-87AC33B24C70}"/>
          </ac:spMkLst>
        </pc:spChg>
      </pc:sldChg>
    </pc:docChg>
  </pc:docChgLst>
  <pc:docChgLst>
    <pc:chgData name="Bartoněk Jan (197631)" userId="S::197631@vutbr.cz::893b3384-24dc-4233-bc23-fb7b8ce0b0e5" providerId="AD" clId="Web-{0375814B-79D6-7D24-1494-7F9ABCDF3131}"/>
    <pc:docChg chg="addSld modSld">
      <pc:chgData name="Bartoněk Jan (197631)" userId="S::197631@vutbr.cz::893b3384-24dc-4233-bc23-fb7b8ce0b0e5" providerId="AD" clId="Web-{0375814B-79D6-7D24-1494-7F9ABCDF3131}" dt="2021-05-09T14:51:29.633" v="366" actId="20577"/>
      <pc:docMkLst>
        <pc:docMk/>
      </pc:docMkLst>
      <pc:sldChg chg="modSp">
        <pc:chgData name="Bartoněk Jan (197631)" userId="S::197631@vutbr.cz::893b3384-24dc-4233-bc23-fb7b8ce0b0e5" providerId="AD" clId="Web-{0375814B-79D6-7D24-1494-7F9ABCDF3131}" dt="2021-05-09T14:41:06.148" v="136" actId="20577"/>
        <pc:sldMkLst>
          <pc:docMk/>
          <pc:sldMk cId="3277599597" sldId="479"/>
        </pc:sldMkLst>
        <pc:spChg chg="mod">
          <ac:chgData name="Bartoněk Jan (197631)" userId="S::197631@vutbr.cz::893b3384-24dc-4233-bc23-fb7b8ce0b0e5" providerId="AD" clId="Web-{0375814B-79D6-7D24-1494-7F9ABCDF3131}" dt="2021-05-09T14:41:06.148" v="136" actId="20577"/>
          <ac:spMkLst>
            <pc:docMk/>
            <pc:sldMk cId="3277599597" sldId="479"/>
            <ac:spMk id="2" creationId="{475151E6-299B-45E6-86BB-62E5A69B82F9}"/>
          </ac:spMkLst>
        </pc:spChg>
      </pc:sldChg>
      <pc:sldChg chg="modSp">
        <pc:chgData name="Bartoněk Jan (197631)" userId="S::197631@vutbr.cz::893b3384-24dc-4233-bc23-fb7b8ce0b0e5" providerId="AD" clId="Web-{0375814B-79D6-7D24-1494-7F9ABCDF3131}" dt="2021-05-09T14:51:14.538" v="363" actId="20577"/>
        <pc:sldMkLst>
          <pc:docMk/>
          <pc:sldMk cId="2416192405" sldId="487"/>
        </pc:sldMkLst>
        <pc:spChg chg="mod">
          <ac:chgData name="Bartoněk Jan (197631)" userId="S::197631@vutbr.cz::893b3384-24dc-4233-bc23-fb7b8ce0b0e5" providerId="AD" clId="Web-{0375814B-79D6-7D24-1494-7F9ABCDF3131}" dt="2021-05-09T14:51:14.538" v="363" actId="20577"/>
          <ac:spMkLst>
            <pc:docMk/>
            <pc:sldMk cId="2416192405" sldId="487"/>
            <ac:spMk id="2" creationId="{475151E6-299B-45E6-86BB-62E5A69B82F9}"/>
          </ac:spMkLst>
        </pc:spChg>
        <pc:spChg chg="mod">
          <ac:chgData name="Bartoněk Jan (197631)" userId="S::197631@vutbr.cz::893b3384-24dc-4233-bc23-fb7b8ce0b0e5" providerId="AD" clId="Web-{0375814B-79D6-7D24-1494-7F9ABCDF3131}" dt="2021-05-09T14:40:50.992" v="130" actId="20577"/>
          <ac:spMkLst>
            <pc:docMk/>
            <pc:sldMk cId="2416192405" sldId="487"/>
            <ac:spMk id="43" creationId="{529A27FD-650E-4582-B3EE-87AC33B24C70}"/>
          </ac:spMkLst>
        </pc:spChg>
      </pc:sldChg>
      <pc:sldChg chg="modSp add replId">
        <pc:chgData name="Bartoněk Jan (197631)" userId="S::197631@vutbr.cz::893b3384-24dc-4233-bc23-fb7b8ce0b0e5" providerId="AD" clId="Web-{0375814B-79D6-7D24-1494-7F9ABCDF3131}" dt="2021-05-09T14:51:29.633" v="366" actId="20577"/>
        <pc:sldMkLst>
          <pc:docMk/>
          <pc:sldMk cId="3297226693" sldId="489"/>
        </pc:sldMkLst>
        <pc:spChg chg="mod">
          <ac:chgData name="Bartoněk Jan (197631)" userId="S::197631@vutbr.cz::893b3384-24dc-4233-bc23-fb7b8ce0b0e5" providerId="AD" clId="Web-{0375814B-79D6-7D24-1494-7F9ABCDF3131}" dt="2021-05-09T14:51:29.633" v="366" actId="20577"/>
          <ac:spMkLst>
            <pc:docMk/>
            <pc:sldMk cId="3297226693" sldId="489"/>
            <ac:spMk id="2" creationId="{475151E6-299B-45E6-86BB-62E5A69B82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A70EC-CE46-4767-8E0B-C1555B7CB97E}" type="datetimeFigureOut">
              <a:rPr lang="en-GB" smtClean="0"/>
              <a:t>08/05/2022</a:t>
            </a:fld>
            <a:endParaRPr lang="en-GB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B0A3A-F492-4F3C-A9A1-FCBF6BC19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14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7384-AB88-4430-9558-26FA0C9F1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517C4-9EAA-43D4-BD6C-77FC3F4B2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6FFA-4E86-43A0-B5FD-2E698BFA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D713-33D6-4BDA-90A5-57A380F4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F8BB-0BA0-4E70-816C-1BD0CF4E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D452-6FCC-48AC-9466-5CE60664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1B884-0FFB-4298-B5AF-539C68B29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2A79-8D8A-4737-B004-6876977E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45F81-9283-44DD-A5ED-833DFE8C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D0BE-719C-4F72-8A00-156B9679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0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271A6-C490-40D7-ABDD-5DDF9535E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2673-0BA0-4C3E-AD57-05BEB81E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5CCF2-8864-414F-A5D7-103624F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F122-403A-40BF-A957-6533776A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3FD97-38E7-41EE-B1A4-0F98C67C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83C7-BA3D-4B8C-84C5-C7DA0D1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CDFB-95B9-46A3-8118-A3810D20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B1554-26F6-412F-8F66-1EC31282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34B8D-C23A-468B-862A-F435E031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6D94-4900-4AA1-A65D-2AE6B3C8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AC8E-F563-47F4-A2F3-2447AC90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8692-1AD4-4B4F-A705-0C633B444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F3EE-629D-4759-AE3D-F3FEF60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CE02-A7A6-43D7-B212-F6389713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32F6-FF8B-42F8-8FB7-D2E72897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180A-4AF2-48B8-A844-520DF84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D995-0399-46F0-BDB0-16082E57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C7DED-1510-40CD-BB94-63A3E09CF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43F3F-6A18-4780-A0F1-492ADC5E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B2B11-5BCE-485F-808D-02503849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421FB-B87D-48B1-8B30-C1648266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5D23-37FE-4801-88C3-E3E56936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D5B52-3A38-4D57-8921-2C5C451B3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22B02-54A7-4BAB-8DD1-34BE6252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B56D2-6C19-410D-9328-B76E9B72F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5E287-FD86-407F-A363-81A90D07A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2E8E-02C0-4A35-9024-75B3D253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554CC-174D-4D22-BF3D-C74D200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34EAC1-2256-4784-A25C-BFA31356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2B26-8972-44EC-A004-E755FC19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829FC-D590-49C0-A4E4-907DD3D8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BD289-FA86-429B-A5E1-97EE5926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D4868-C5DE-4017-85A6-3EADCEAE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5534E-1698-4C06-A366-238995AE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6CE57-6D76-4E60-AD14-9C70EA03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E90EB-7363-4119-8C36-9F6F9FF4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9F1E-6AA7-4A07-B27E-F5AB4791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A5BC-87D2-4BCC-BC46-69B5D81E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039BB-22C1-4F9E-B3C0-D286D065B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23EBB-CE6C-444B-829A-D9ABFC40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64CD3-CB03-40E2-8B27-12443A7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7AACC-779A-48F1-AA8C-7736152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77A3-E31C-4AB2-B2C9-80DA34B7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2A04D-4E20-4C1C-9955-AEF5F8028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636D2-CBA0-4FEA-A90C-8E26CA9D1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4372A-113D-4AEA-B455-E3E0B278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04223-BB50-4012-9542-A862C1BE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DCF99-CA34-44A5-B90C-8FB2B95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4F3099-F264-42F1-8558-EDC8687E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D9FB5-786D-4244-ACA8-7D286669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3A90-3B12-4EDC-8859-DA43EFA61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8A7B1-EDE0-4AA2-A894-A7C20ECF31F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5286-528C-486C-95E6-C79F03962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04369-B7B8-4379-BFA7-38CB1817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-576470" y="-99392"/>
            <a:ext cx="13040139" cy="7712766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utoShape 2" descr="SouvisejÃ­cÃ­ obrÃ¡zek">
            <a:extLst>
              <a:ext uri="{FF2B5EF4-FFF2-40B4-BE49-F238E27FC236}">
                <a16:creationId xmlns:a16="http://schemas.microsoft.com/office/drawing/2014/main" id="{6E1858B1-7C35-4C49-A31A-4846BA6E8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6191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F26B5C-FFEE-47C5-843F-A5DA998BA4C4}"/>
              </a:ext>
            </a:extLst>
          </p:cNvPr>
          <p:cNvSpPr/>
          <p:nvPr/>
        </p:nvSpPr>
        <p:spPr>
          <a:xfrm>
            <a:off x="-2531318" y="5382884"/>
            <a:ext cx="4048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sk-SK" sz="3000" dirty="0">
                <a:solidFill>
                  <a:schemeClr val="bg1"/>
                </a:solidFill>
                <a:latin typeface="Vafle Light VUT" pitchFamily="50" charset="0"/>
              </a:rPr>
              <a:t>                              </a:t>
            </a:r>
            <a:r>
              <a:rPr lang="sk-SK" sz="3000" dirty="0" err="1">
                <a:solidFill>
                  <a:schemeClr val="bg1"/>
                </a:solidFill>
                <a:latin typeface="Vafle Light VUT" pitchFamily="50" charset="0"/>
              </a:rPr>
              <a:t>Autoři</a:t>
            </a:r>
            <a:r>
              <a:rPr lang="sk-SK" sz="3000" dirty="0">
                <a:solidFill>
                  <a:schemeClr val="bg1"/>
                </a:solidFill>
                <a:latin typeface="Vafle Light VUT" pitchFamily="50" charset="0"/>
              </a:rPr>
              <a:t> :</a:t>
            </a:r>
          </a:p>
          <a:p>
            <a:pPr algn="r"/>
            <a:r>
              <a:rPr lang="sk-SK" sz="3000" dirty="0" err="1">
                <a:solidFill>
                  <a:schemeClr val="bg1"/>
                </a:solidFill>
                <a:latin typeface="Vafle Light VUT" pitchFamily="50" charset="0"/>
              </a:rPr>
              <a:t>Předmět</a:t>
            </a:r>
            <a:r>
              <a:rPr lang="sk-SK" sz="3000" dirty="0">
                <a:solidFill>
                  <a:schemeClr val="bg1"/>
                </a:solidFill>
                <a:latin typeface="Vafle Light VUT" pitchFamily="50" charset="0"/>
              </a:rPr>
              <a:t> :</a:t>
            </a:r>
            <a:endParaRPr lang="en-GB" sz="3000" dirty="0"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3CDF1-1CA4-4EA0-A804-219A885B76BE}"/>
              </a:ext>
            </a:extLst>
          </p:cNvPr>
          <p:cNvSpPr/>
          <p:nvPr/>
        </p:nvSpPr>
        <p:spPr>
          <a:xfrm>
            <a:off x="1517526" y="5382884"/>
            <a:ext cx="98038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3000" dirty="0" err="1">
                <a:solidFill>
                  <a:schemeClr val="bg1"/>
                </a:solidFill>
                <a:latin typeface="Vafle Light VUT" pitchFamily="50" charset="0"/>
              </a:rPr>
              <a:t>Lunchroom</a:t>
            </a:r>
            <a:r>
              <a:rPr lang="sk-SK" sz="3000" dirty="0">
                <a:solidFill>
                  <a:schemeClr val="bg1"/>
                </a:solidFill>
                <a:latin typeface="Vafle Light VUT" pitchFamily="50" charset="0"/>
              </a:rPr>
              <a:t> </a:t>
            </a:r>
            <a:r>
              <a:rPr lang="sk-SK" sz="3000" dirty="0" err="1">
                <a:solidFill>
                  <a:schemeClr val="bg1"/>
                </a:solidFill>
                <a:latin typeface="Vafle Light VUT" pitchFamily="50" charset="0"/>
              </a:rPr>
              <a:t>Bandits</a:t>
            </a:r>
            <a:endParaRPr lang="sk-SK" sz="3000" dirty="0">
              <a:solidFill>
                <a:schemeClr val="bg1"/>
              </a:solidFill>
              <a:latin typeface="Vafle Light VUT" pitchFamily="50" charset="0"/>
            </a:endParaRPr>
          </a:p>
          <a:p>
            <a:r>
              <a:rPr lang="sk-SK" sz="3000" dirty="0" err="1">
                <a:solidFill>
                  <a:schemeClr val="bg1"/>
                </a:solidFill>
                <a:latin typeface="Vafle Light VUT" pitchFamily="50" charset="0"/>
              </a:rPr>
              <a:t>Programování</a:t>
            </a:r>
            <a:r>
              <a:rPr lang="sk-SK" sz="3000" dirty="0">
                <a:solidFill>
                  <a:schemeClr val="bg1"/>
                </a:solidFill>
                <a:latin typeface="Vafle Light VUT" pitchFamily="50" charset="0"/>
              </a:rPr>
              <a:t> </a:t>
            </a:r>
            <a:r>
              <a:rPr lang="sk-SK" sz="3000" dirty="0" err="1">
                <a:solidFill>
                  <a:schemeClr val="bg1"/>
                </a:solidFill>
                <a:latin typeface="Vafle Light VUT" pitchFamily="50" charset="0"/>
              </a:rPr>
              <a:t>robotů</a:t>
            </a:r>
            <a:r>
              <a:rPr lang="sk-SK" sz="3000" dirty="0">
                <a:solidFill>
                  <a:schemeClr val="bg1"/>
                </a:solidFill>
                <a:latin typeface="Vafle Light VUT" pitchFamily="50" charset="0"/>
              </a:rPr>
              <a:t> a </a:t>
            </a:r>
            <a:r>
              <a:rPr lang="sk-SK" sz="3000" dirty="0" err="1">
                <a:solidFill>
                  <a:schemeClr val="bg1"/>
                </a:solidFill>
                <a:latin typeface="Vafle Light VUT" pitchFamily="50" charset="0"/>
              </a:rPr>
              <a:t>manipulátorů</a:t>
            </a:r>
            <a:r>
              <a:rPr lang="sk-SK" sz="3000" dirty="0">
                <a:solidFill>
                  <a:schemeClr val="bg1"/>
                </a:solidFill>
                <a:latin typeface="Vafle Light VUT" pitchFamily="50" charset="0"/>
              </a:rPr>
              <a:t> (VRM)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AB7FB2-1388-46B9-96B8-5579A2970BED}"/>
              </a:ext>
            </a:extLst>
          </p:cNvPr>
          <p:cNvSpPr/>
          <p:nvPr/>
        </p:nvSpPr>
        <p:spPr>
          <a:xfrm>
            <a:off x="217004" y="2790117"/>
            <a:ext cx="109032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5400" b="1" dirty="0">
                <a:solidFill>
                  <a:schemeClr val="bg1"/>
                </a:solidFill>
                <a:latin typeface="Vafle Light VUT" pitchFamily="2" charset="2"/>
              </a:rPr>
              <a:t>Operace </a:t>
            </a:r>
            <a:r>
              <a:rPr lang="cs-CZ" sz="5400" b="1" dirty="0" err="1">
                <a:solidFill>
                  <a:schemeClr val="bg1"/>
                </a:solidFill>
                <a:latin typeface="Vafle Light VUT" pitchFamily="2" charset="2"/>
              </a:rPr>
              <a:t>PaP</a:t>
            </a:r>
            <a:r>
              <a:rPr lang="cs-CZ" sz="5400" b="1" dirty="0">
                <a:solidFill>
                  <a:schemeClr val="bg1"/>
                </a:solidFill>
                <a:latin typeface="Vafle Light VUT" pitchFamily="2" charset="2"/>
              </a:rPr>
              <a:t> v </a:t>
            </a:r>
            <a:r>
              <a:rPr lang="cs-CZ" sz="5400" b="1" dirty="0" err="1">
                <a:solidFill>
                  <a:schemeClr val="bg1"/>
                </a:solidFill>
                <a:latin typeface="Vafle Light VUT" pitchFamily="2" charset="2"/>
              </a:rPr>
              <a:t>CoppeliaSim</a:t>
            </a:r>
            <a:endParaRPr lang="en-US" sz="5400" dirty="0">
              <a:solidFill>
                <a:schemeClr val="bg1"/>
              </a:solidFill>
              <a:latin typeface="Vafle Light VUT" pitchFamily="50" charset="0"/>
            </a:endParaRPr>
          </a:p>
          <a:p>
            <a:pPr algn="ctr"/>
            <a:endParaRPr lang="sk-SK" sz="3000" dirty="0"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8" name="Zástupný symbol pro text 2">
            <a:extLst>
              <a:ext uri="{FF2B5EF4-FFF2-40B4-BE49-F238E27FC236}">
                <a16:creationId xmlns:a16="http://schemas.microsoft.com/office/drawing/2014/main" id="{028A5DF0-87D8-4D66-9E50-0D1AC0B3ABBA}"/>
              </a:ext>
            </a:extLst>
          </p:cNvPr>
          <p:cNvSpPr txBox="1">
            <a:spLocks/>
          </p:cNvSpPr>
          <p:nvPr/>
        </p:nvSpPr>
        <p:spPr>
          <a:xfrm>
            <a:off x="6904224" y="5867537"/>
            <a:ext cx="7489452" cy="6474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3000" dirty="0">
                <a:solidFill>
                  <a:schemeClr val="bg1"/>
                </a:solidFill>
                <a:latin typeface="Vafle Light VUT" pitchFamily="2" charset="2"/>
              </a:rPr>
              <a:t>Brno, 09.05.2022</a:t>
            </a:r>
            <a:endParaRPr lang="en-US" sz="30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9" name="Picture 2" descr="VÃ½sledek obrÃ¡zku pro vysokÃ© uÄenÃ­ technickÃ© fakulta strojnÃ­ho inÅ¾enÃ½rstvÃ­">
            <a:extLst>
              <a:ext uri="{FF2B5EF4-FFF2-40B4-BE49-F238E27FC236}">
                <a16:creationId xmlns:a16="http://schemas.microsoft.com/office/drawing/2014/main" id="{FE84CF6E-E344-485D-9F68-837C6009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61" y="221376"/>
            <a:ext cx="3831474" cy="94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9CCA597A-7D90-4688-A290-98337D1F73A2}"/>
              </a:ext>
            </a:extLst>
          </p:cNvPr>
          <p:cNvSpPr/>
          <p:nvPr/>
        </p:nvSpPr>
        <p:spPr>
          <a:xfrm>
            <a:off x="-200930" y="201885"/>
            <a:ext cx="11185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Vafle Light VUT" pitchFamily="50" charset="0"/>
              </a:rPr>
              <a:t>a</a:t>
            </a:r>
            <a:r>
              <a:rPr lang="en-US" sz="5400" b="1" dirty="0">
                <a:solidFill>
                  <a:schemeClr val="bg1"/>
                </a:solidFill>
                <a:latin typeface="Vafle Light VUT" pitchFamily="50" charset="0"/>
              </a:rPr>
              <a:t>i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BD3C34E6-BF25-44A9-B4CE-4923A8BECA90}"/>
              </a:ext>
            </a:extLst>
          </p:cNvPr>
          <p:cNvSpPr/>
          <p:nvPr/>
        </p:nvSpPr>
        <p:spPr>
          <a:xfrm flipH="1">
            <a:off x="557179" y="294215"/>
            <a:ext cx="45719" cy="800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92296AC-D225-4A5F-9CE5-9B9F6F8C0324}"/>
              </a:ext>
            </a:extLst>
          </p:cNvPr>
          <p:cNvSpPr/>
          <p:nvPr/>
        </p:nvSpPr>
        <p:spPr>
          <a:xfrm>
            <a:off x="602898" y="263437"/>
            <a:ext cx="4940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Vafle Light VUT" pitchFamily="50" charset="0"/>
              </a:rPr>
              <a:t>ÚSTAV AUTOMATIZACE </a:t>
            </a:r>
            <a:endParaRPr lang="sk-SK" sz="2400" dirty="0">
              <a:solidFill>
                <a:schemeClr val="bg1"/>
              </a:solidFill>
              <a:latin typeface="Vafle Light VUT" pitchFamily="50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Vafle Light VUT" pitchFamily="50" charset="0"/>
              </a:rPr>
              <a:t>A INFORMATIKY</a:t>
            </a:r>
            <a:endParaRPr lang="en-US" sz="2400" dirty="0"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F806D269-3F59-4551-BD6D-B66014B25212}"/>
              </a:ext>
            </a:extLst>
          </p:cNvPr>
          <p:cNvSpPr/>
          <p:nvPr/>
        </p:nvSpPr>
        <p:spPr>
          <a:xfrm>
            <a:off x="3595461" y="263440"/>
            <a:ext cx="45719" cy="800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9C7B80-4623-468C-8B33-8E8098F883BF}"/>
              </a:ext>
            </a:extLst>
          </p:cNvPr>
          <p:cNvCxnSpPr>
            <a:cxnSpLocks/>
          </p:cNvCxnSpPr>
          <p:nvPr/>
        </p:nvCxnSpPr>
        <p:spPr>
          <a:xfrm>
            <a:off x="213118" y="6265628"/>
            <a:ext cx="11782569" cy="0"/>
          </a:xfrm>
          <a:prstGeom prst="line">
            <a:avLst/>
          </a:prstGeom>
          <a:ln w="28575">
            <a:solidFill>
              <a:srgbClr val="87A7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36C9D-6B2A-4655-A067-FFF75385CF08}"/>
              </a:ext>
            </a:extLst>
          </p:cNvPr>
          <p:cNvSpPr/>
          <p:nvPr/>
        </p:nvSpPr>
        <p:spPr>
          <a:xfrm>
            <a:off x="207769" y="6318704"/>
            <a:ext cx="3745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518099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518099"/>
                </a:solidFill>
                <a:latin typeface="Vafle Light VUT" pitchFamily="2" charset="2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LunchRoom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Bandits</a:t>
            </a:r>
            <a:endParaRPr lang="sk-SK" sz="1000" dirty="0">
              <a:solidFill>
                <a:srgbClr val="518099"/>
              </a:solidFill>
              <a:latin typeface="Vafle Light VUT" pitchFamily="50" charset="0"/>
            </a:endParaRPr>
          </a:p>
          <a:p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2022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       | 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Strana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2/9</a:t>
            </a:r>
            <a:endParaRPr lang="en-US" sz="1000" dirty="0">
              <a:solidFill>
                <a:srgbClr val="518099"/>
              </a:solidFill>
              <a:latin typeface="Vafle Light VUT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6E08-D5DA-4C69-BF44-58FD96C7C17B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Operace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PaP</a:t>
            </a:r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 v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CoppeliaSim</a:t>
            </a:r>
            <a:endParaRPr lang="en-US" sz="1000" dirty="0">
              <a:solidFill>
                <a:srgbClr val="87A7B8"/>
              </a:solidFill>
              <a:latin typeface="Vafle Light VUT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824E5-0CA0-4B5E-9664-34C6F4FA3A3B}"/>
              </a:ext>
            </a:extLst>
          </p:cNvPr>
          <p:cNvSpPr/>
          <p:nvPr/>
        </p:nvSpPr>
        <p:spPr>
          <a:xfrm rot="16200000">
            <a:off x="6099888" y="-6018867"/>
            <a:ext cx="73247" cy="12110978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224944-C08C-4231-8255-C08D0B59FAB8}"/>
              </a:ext>
            </a:extLst>
          </p:cNvPr>
          <p:cNvSpPr/>
          <p:nvPr/>
        </p:nvSpPr>
        <p:spPr>
          <a:xfrm>
            <a:off x="0" y="0"/>
            <a:ext cx="81021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0946414-9F72-4D5A-A9DB-9D7D857AC0B8}"/>
              </a:ext>
            </a:extLst>
          </p:cNvPr>
          <p:cNvSpPr/>
          <p:nvPr/>
        </p:nvSpPr>
        <p:spPr>
          <a:xfrm rot="18113649">
            <a:off x="516121" y="-69233"/>
            <a:ext cx="643448" cy="535882"/>
          </a:xfrm>
          <a:prstGeom prst="triangle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F429D2-FD0F-45B0-BDB6-0C26582D5394}"/>
              </a:ext>
            </a:extLst>
          </p:cNvPr>
          <p:cNvSpPr/>
          <p:nvPr/>
        </p:nvSpPr>
        <p:spPr>
          <a:xfrm>
            <a:off x="0" y="19381"/>
            <a:ext cx="888757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9A27FD-650E-4582-B3EE-87AC33B24C70}"/>
              </a:ext>
            </a:extLst>
          </p:cNvPr>
          <p:cNvSpPr/>
          <p:nvPr/>
        </p:nvSpPr>
        <p:spPr>
          <a:xfrm>
            <a:off x="1235318" y="126321"/>
            <a:ext cx="4860682" cy="55399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sk-SK" sz="3000" dirty="0">
                <a:solidFill>
                  <a:srgbClr val="004F71"/>
                </a:solidFill>
                <a:latin typeface="Vafle Light VUT" pitchFamily="50" charset="0"/>
              </a:rPr>
              <a:t>Obsah</a:t>
            </a:r>
          </a:p>
        </p:txBody>
      </p:sp>
      <p:pic>
        <p:nvPicPr>
          <p:cNvPr id="44" name="Picture 4" descr="VÃ½sledek obrÃ¡zku pro brno university of technology faculty of mechanical engineering">
            <a:extLst>
              <a:ext uri="{FF2B5EF4-FFF2-40B4-BE49-F238E27FC236}">
                <a16:creationId xmlns:a16="http://schemas.microsoft.com/office/drawing/2014/main" id="{46B2BFD0-89CF-479E-8DA3-136C503C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5" y="72613"/>
            <a:ext cx="463996" cy="4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55E084-F62E-4B59-BAA1-56287C8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8" y="6342474"/>
            <a:ext cx="1792546" cy="407551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475151E6-299B-45E6-86BB-62E5A69B82F9}"/>
              </a:ext>
            </a:extLst>
          </p:cNvPr>
          <p:cNvSpPr txBox="1"/>
          <p:nvPr/>
        </p:nvSpPr>
        <p:spPr>
          <a:xfrm>
            <a:off x="440373" y="1032639"/>
            <a:ext cx="5172488" cy="50270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 err="1">
                <a:solidFill>
                  <a:srgbClr val="202122"/>
                </a:solidFill>
                <a:latin typeface="Arial"/>
                <a:cs typeface="Arial"/>
              </a:rPr>
              <a:t>CoppeliaSim</a:t>
            </a: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Použité modely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Cíl operace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Skripty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Video simulace</a:t>
            </a:r>
          </a:p>
          <a:p>
            <a:pPr>
              <a:lnSpc>
                <a:spcPct val="150000"/>
              </a:lnSpc>
            </a:pPr>
            <a:endParaRPr lang="cs-CZ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</p:txBody>
      </p:sp>
      <p:pic>
        <p:nvPicPr>
          <p:cNvPr id="1026" name="Picture 2" descr="छवि">
            <a:extLst>
              <a:ext uri="{FF2B5EF4-FFF2-40B4-BE49-F238E27FC236}">
                <a16:creationId xmlns:a16="http://schemas.microsoft.com/office/drawing/2014/main" id="{794E6FD2-FD5A-EDFE-6C24-89CA974A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51" y="941368"/>
            <a:ext cx="6511990" cy="488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51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9C7B80-4623-468C-8B33-8E8098F883BF}"/>
              </a:ext>
            </a:extLst>
          </p:cNvPr>
          <p:cNvCxnSpPr>
            <a:cxnSpLocks/>
          </p:cNvCxnSpPr>
          <p:nvPr/>
        </p:nvCxnSpPr>
        <p:spPr>
          <a:xfrm>
            <a:off x="213118" y="6265628"/>
            <a:ext cx="11782569" cy="0"/>
          </a:xfrm>
          <a:prstGeom prst="line">
            <a:avLst/>
          </a:prstGeom>
          <a:ln w="28575">
            <a:solidFill>
              <a:srgbClr val="87A7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36C9D-6B2A-4655-A067-FFF75385CF08}"/>
              </a:ext>
            </a:extLst>
          </p:cNvPr>
          <p:cNvSpPr/>
          <p:nvPr/>
        </p:nvSpPr>
        <p:spPr>
          <a:xfrm>
            <a:off x="207769" y="6318704"/>
            <a:ext cx="3745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518099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518099"/>
                </a:solidFill>
                <a:latin typeface="Vafle Light VUT" pitchFamily="2" charset="2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LunchRoom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Bandits</a:t>
            </a:r>
            <a:endParaRPr lang="sk-SK" sz="1000" dirty="0">
              <a:solidFill>
                <a:srgbClr val="518099"/>
              </a:solidFill>
              <a:latin typeface="Vafle Light VUT" pitchFamily="50" charset="0"/>
            </a:endParaRPr>
          </a:p>
          <a:p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2022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       | 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Strana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3</a:t>
            </a:r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/9</a:t>
            </a:r>
            <a:endParaRPr lang="en-US" sz="1000" dirty="0">
              <a:solidFill>
                <a:srgbClr val="518099"/>
              </a:solidFill>
              <a:latin typeface="Vafle Light VUT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6E08-D5DA-4C69-BF44-58FD96C7C17B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Operace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PaP</a:t>
            </a:r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 v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CoppeliaSim</a:t>
            </a:r>
            <a:endParaRPr lang="en-US" sz="1000" dirty="0">
              <a:solidFill>
                <a:srgbClr val="87A7B8"/>
              </a:solidFill>
              <a:latin typeface="Vafle Light VUT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824E5-0CA0-4B5E-9664-34C6F4FA3A3B}"/>
              </a:ext>
            </a:extLst>
          </p:cNvPr>
          <p:cNvSpPr/>
          <p:nvPr/>
        </p:nvSpPr>
        <p:spPr>
          <a:xfrm rot="16200000">
            <a:off x="6099888" y="-6018867"/>
            <a:ext cx="73247" cy="12110978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224944-C08C-4231-8255-C08D0B59FAB8}"/>
              </a:ext>
            </a:extLst>
          </p:cNvPr>
          <p:cNvSpPr/>
          <p:nvPr/>
        </p:nvSpPr>
        <p:spPr>
          <a:xfrm>
            <a:off x="0" y="0"/>
            <a:ext cx="81021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0946414-9F72-4D5A-A9DB-9D7D857AC0B8}"/>
              </a:ext>
            </a:extLst>
          </p:cNvPr>
          <p:cNvSpPr/>
          <p:nvPr/>
        </p:nvSpPr>
        <p:spPr>
          <a:xfrm rot="18113649">
            <a:off x="516121" y="-69233"/>
            <a:ext cx="643448" cy="535882"/>
          </a:xfrm>
          <a:prstGeom prst="triangle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F429D2-FD0F-45B0-BDB6-0C26582D5394}"/>
              </a:ext>
            </a:extLst>
          </p:cNvPr>
          <p:cNvSpPr/>
          <p:nvPr/>
        </p:nvSpPr>
        <p:spPr>
          <a:xfrm>
            <a:off x="0" y="19381"/>
            <a:ext cx="888757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9A27FD-650E-4582-B3EE-87AC33B24C70}"/>
              </a:ext>
            </a:extLst>
          </p:cNvPr>
          <p:cNvSpPr/>
          <p:nvPr/>
        </p:nvSpPr>
        <p:spPr>
          <a:xfrm>
            <a:off x="1235318" y="126321"/>
            <a:ext cx="4860682" cy="55399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sk-SK" sz="3000" dirty="0" err="1">
                <a:solidFill>
                  <a:srgbClr val="004F71"/>
                </a:solidFill>
                <a:latin typeface="Vafle Light VUT" pitchFamily="50" charset="0"/>
              </a:rPr>
              <a:t>CoppeliaSim</a:t>
            </a:r>
            <a:r>
              <a:rPr lang="sk-SK" sz="3000" dirty="0">
                <a:solidFill>
                  <a:srgbClr val="004F71"/>
                </a:solidFill>
                <a:latin typeface="Vafle Light VUT" pitchFamily="50" charset="0"/>
              </a:rPr>
              <a:t>(V-REP)</a:t>
            </a:r>
          </a:p>
        </p:txBody>
      </p:sp>
      <p:pic>
        <p:nvPicPr>
          <p:cNvPr id="44" name="Picture 4" descr="VÃ½sledek obrÃ¡zku pro brno university of technology faculty of mechanical engineering">
            <a:extLst>
              <a:ext uri="{FF2B5EF4-FFF2-40B4-BE49-F238E27FC236}">
                <a16:creationId xmlns:a16="http://schemas.microsoft.com/office/drawing/2014/main" id="{46B2BFD0-89CF-479E-8DA3-136C503C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5" y="72613"/>
            <a:ext cx="463996" cy="4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55E084-F62E-4B59-BAA1-56287C8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8" y="6342474"/>
            <a:ext cx="1792546" cy="407551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475151E6-299B-45E6-86BB-62E5A69B82F9}"/>
              </a:ext>
            </a:extLst>
          </p:cNvPr>
          <p:cNvSpPr txBox="1"/>
          <p:nvPr/>
        </p:nvSpPr>
        <p:spPr>
          <a:xfrm>
            <a:off x="440373" y="1032639"/>
            <a:ext cx="8139423" cy="50270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Robotický simulační SW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Distribuované řízení: Každý model lze individuálně ovládat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Ovládání pomocí: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Skriptu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Pluginu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Uzlu ROS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Vzdáleného klienta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Vlastního řešení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</p:txBody>
      </p:sp>
      <p:pic>
        <p:nvPicPr>
          <p:cNvPr id="1026" name="Picture 2" descr="GitHub - ldj789/coppelia_robotics">
            <a:extLst>
              <a:ext uri="{FF2B5EF4-FFF2-40B4-BE49-F238E27FC236}">
                <a16:creationId xmlns:a16="http://schemas.microsoft.com/office/drawing/2014/main" id="{C1B6ABDD-3284-DA38-D762-81E2492F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51" y="1586215"/>
            <a:ext cx="3102513" cy="310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D08B5AE9-C42B-36EE-70A4-14D519EA8CD5}"/>
              </a:ext>
            </a:extLst>
          </p:cNvPr>
          <p:cNvSpPr txBox="1"/>
          <p:nvPr/>
        </p:nvSpPr>
        <p:spPr>
          <a:xfrm>
            <a:off x="421139" y="4357686"/>
            <a:ext cx="7273440" cy="1703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Kontroléry v C/C++, Pythonu, Javě, </a:t>
            </a:r>
            <a:r>
              <a:rPr lang="cs-CZ" dirty="0" err="1">
                <a:solidFill>
                  <a:srgbClr val="202122"/>
                </a:solidFill>
                <a:latin typeface="Arial"/>
                <a:cs typeface="Arial"/>
              </a:rPr>
              <a:t>Lua</a:t>
            </a: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, MTLB nebo </a:t>
            </a:r>
            <a:r>
              <a:rPr lang="cs-CZ" dirty="0" err="1">
                <a:solidFill>
                  <a:srgbClr val="202122"/>
                </a:solidFill>
                <a:latin typeface="Arial"/>
                <a:cs typeface="Arial"/>
              </a:rPr>
              <a:t>Octave</a:t>
            </a: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Nabízí studentskou licenci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Vyvinut firmou TOSHIBA v rámci výzkumu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537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9C7B80-4623-468C-8B33-8E8098F883BF}"/>
              </a:ext>
            </a:extLst>
          </p:cNvPr>
          <p:cNvCxnSpPr>
            <a:cxnSpLocks/>
          </p:cNvCxnSpPr>
          <p:nvPr/>
        </p:nvCxnSpPr>
        <p:spPr>
          <a:xfrm>
            <a:off x="213118" y="6265628"/>
            <a:ext cx="11782569" cy="0"/>
          </a:xfrm>
          <a:prstGeom prst="line">
            <a:avLst/>
          </a:prstGeom>
          <a:ln w="28575">
            <a:solidFill>
              <a:srgbClr val="87A7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36C9D-6B2A-4655-A067-FFF75385CF08}"/>
              </a:ext>
            </a:extLst>
          </p:cNvPr>
          <p:cNvSpPr/>
          <p:nvPr/>
        </p:nvSpPr>
        <p:spPr>
          <a:xfrm>
            <a:off x="207769" y="6318704"/>
            <a:ext cx="3745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518099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518099"/>
                </a:solidFill>
                <a:latin typeface="Vafle Light VUT" pitchFamily="2" charset="2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LunchRoom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Bandits</a:t>
            </a:r>
            <a:endParaRPr lang="sk-SK" sz="1000" dirty="0">
              <a:solidFill>
                <a:srgbClr val="518099"/>
              </a:solidFill>
              <a:latin typeface="Vafle Light VUT" pitchFamily="50" charset="0"/>
            </a:endParaRPr>
          </a:p>
          <a:p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2022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       | 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Strana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4/9</a:t>
            </a:r>
            <a:endParaRPr lang="en-US" sz="1000" dirty="0">
              <a:solidFill>
                <a:srgbClr val="518099"/>
              </a:solidFill>
              <a:latin typeface="Vafle Light VUT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6E08-D5DA-4C69-BF44-58FD96C7C17B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Operace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PaP</a:t>
            </a:r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 v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CoppeliaSim</a:t>
            </a:r>
            <a:endParaRPr lang="en-US" sz="1000" dirty="0">
              <a:solidFill>
                <a:srgbClr val="87A7B8"/>
              </a:solidFill>
              <a:latin typeface="Vafle Light VUT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824E5-0CA0-4B5E-9664-34C6F4FA3A3B}"/>
              </a:ext>
            </a:extLst>
          </p:cNvPr>
          <p:cNvSpPr/>
          <p:nvPr/>
        </p:nvSpPr>
        <p:spPr>
          <a:xfrm rot="16200000">
            <a:off x="6099888" y="-6018867"/>
            <a:ext cx="73247" cy="12110978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224944-C08C-4231-8255-C08D0B59FAB8}"/>
              </a:ext>
            </a:extLst>
          </p:cNvPr>
          <p:cNvSpPr/>
          <p:nvPr/>
        </p:nvSpPr>
        <p:spPr>
          <a:xfrm>
            <a:off x="0" y="0"/>
            <a:ext cx="81021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0946414-9F72-4D5A-A9DB-9D7D857AC0B8}"/>
              </a:ext>
            </a:extLst>
          </p:cNvPr>
          <p:cNvSpPr/>
          <p:nvPr/>
        </p:nvSpPr>
        <p:spPr>
          <a:xfrm rot="18113649">
            <a:off x="516121" y="-69233"/>
            <a:ext cx="643448" cy="535882"/>
          </a:xfrm>
          <a:prstGeom prst="triangle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F429D2-FD0F-45B0-BDB6-0C26582D5394}"/>
              </a:ext>
            </a:extLst>
          </p:cNvPr>
          <p:cNvSpPr/>
          <p:nvPr/>
        </p:nvSpPr>
        <p:spPr>
          <a:xfrm>
            <a:off x="0" y="19381"/>
            <a:ext cx="888757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9A27FD-650E-4582-B3EE-87AC33B24C70}"/>
              </a:ext>
            </a:extLst>
          </p:cNvPr>
          <p:cNvSpPr/>
          <p:nvPr/>
        </p:nvSpPr>
        <p:spPr>
          <a:xfrm>
            <a:off x="1235318" y="126321"/>
            <a:ext cx="4860682" cy="55399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sk-SK" sz="3000" dirty="0">
                <a:solidFill>
                  <a:srgbClr val="004F71"/>
                </a:solidFill>
                <a:latin typeface="Vafle Light VUT" pitchFamily="50" charset="0"/>
              </a:rPr>
              <a:t>Modely</a:t>
            </a:r>
          </a:p>
        </p:txBody>
      </p:sp>
      <p:pic>
        <p:nvPicPr>
          <p:cNvPr id="44" name="Picture 4" descr="VÃ½sledek obrÃ¡zku pro brno university of technology faculty of mechanical engineering">
            <a:extLst>
              <a:ext uri="{FF2B5EF4-FFF2-40B4-BE49-F238E27FC236}">
                <a16:creationId xmlns:a16="http://schemas.microsoft.com/office/drawing/2014/main" id="{46B2BFD0-89CF-479E-8DA3-136C503C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5" y="72613"/>
            <a:ext cx="463996" cy="4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55E084-F62E-4B59-BAA1-56287C8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8" y="6342474"/>
            <a:ext cx="1792546" cy="407551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475151E6-299B-45E6-86BB-62E5A69B82F9}"/>
              </a:ext>
            </a:extLst>
          </p:cNvPr>
          <p:cNvSpPr txBox="1"/>
          <p:nvPr/>
        </p:nvSpPr>
        <p:spPr>
          <a:xfrm>
            <a:off x="440373" y="1032639"/>
            <a:ext cx="7701678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Robot: Franka </a:t>
            </a:r>
            <a:r>
              <a:rPr lang="cs-CZ" dirty="0" err="1">
                <a:solidFill>
                  <a:srgbClr val="202122"/>
                </a:solidFill>
                <a:latin typeface="Arial"/>
                <a:cs typeface="Arial"/>
              </a:rPr>
              <a:t>Research</a:t>
            </a: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 3 od Franka </a:t>
            </a:r>
            <a:r>
              <a:rPr lang="cs-CZ" dirty="0" err="1">
                <a:solidFill>
                  <a:srgbClr val="202122"/>
                </a:solidFill>
                <a:latin typeface="Arial"/>
                <a:cs typeface="Arial"/>
              </a:rPr>
              <a:t>Emika</a:t>
            </a: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 (DE)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985AA92-7797-3DF8-ED2C-4D2CAE1F6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73" y="513844"/>
            <a:ext cx="4555551" cy="5075478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FF347A51-251F-8AA9-0187-38767A3932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77" t="11019" r="21185" b="4599"/>
          <a:stretch/>
        </p:blipFill>
        <p:spPr>
          <a:xfrm>
            <a:off x="681358" y="1473968"/>
            <a:ext cx="2798741" cy="2710284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D187FAF9-3B95-F493-3524-E7D1E79DBD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4" t="25077" r="8737" b="13098"/>
          <a:stretch/>
        </p:blipFill>
        <p:spPr>
          <a:xfrm>
            <a:off x="2053236" y="4303341"/>
            <a:ext cx="5376768" cy="184319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191EC801-A4B8-AF22-BA34-2F30D696C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124" y="1591440"/>
            <a:ext cx="2905880" cy="26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9C7B80-4623-468C-8B33-8E8098F883BF}"/>
              </a:ext>
            </a:extLst>
          </p:cNvPr>
          <p:cNvCxnSpPr>
            <a:cxnSpLocks/>
          </p:cNvCxnSpPr>
          <p:nvPr/>
        </p:nvCxnSpPr>
        <p:spPr>
          <a:xfrm>
            <a:off x="213118" y="6265628"/>
            <a:ext cx="11782569" cy="0"/>
          </a:xfrm>
          <a:prstGeom prst="line">
            <a:avLst/>
          </a:prstGeom>
          <a:ln w="28575">
            <a:solidFill>
              <a:srgbClr val="87A7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36C9D-6B2A-4655-A067-FFF75385CF08}"/>
              </a:ext>
            </a:extLst>
          </p:cNvPr>
          <p:cNvSpPr/>
          <p:nvPr/>
        </p:nvSpPr>
        <p:spPr>
          <a:xfrm>
            <a:off x="207769" y="6318704"/>
            <a:ext cx="3745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518099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518099"/>
                </a:solidFill>
                <a:latin typeface="Vafle Light VUT" pitchFamily="2" charset="2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LunchRoom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Bandits</a:t>
            </a:r>
            <a:endParaRPr lang="sk-SK" sz="1000" dirty="0">
              <a:solidFill>
                <a:srgbClr val="518099"/>
              </a:solidFill>
              <a:latin typeface="Vafle Light VUT" pitchFamily="50" charset="0"/>
            </a:endParaRPr>
          </a:p>
          <a:p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2022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       | 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Strana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5/9</a:t>
            </a:r>
            <a:endParaRPr lang="en-US" sz="1000" dirty="0">
              <a:solidFill>
                <a:srgbClr val="518099"/>
              </a:solidFill>
              <a:latin typeface="Vafle Light VUT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6E08-D5DA-4C69-BF44-58FD96C7C17B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Operace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PaP</a:t>
            </a:r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 v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CoppeliaSim</a:t>
            </a:r>
            <a:endParaRPr lang="en-US" sz="1000" dirty="0">
              <a:solidFill>
                <a:srgbClr val="87A7B8"/>
              </a:solidFill>
              <a:latin typeface="Vafle Light VUT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824E5-0CA0-4B5E-9664-34C6F4FA3A3B}"/>
              </a:ext>
            </a:extLst>
          </p:cNvPr>
          <p:cNvSpPr/>
          <p:nvPr/>
        </p:nvSpPr>
        <p:spPr>
          <a:xfrm rot="16200000">
            <a:off x="6099888" y="-6018867"/>
            <a:ext cx="73247" cy="12110978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224944-C08C-4231-8255-C08D0B59FAB8}"/>
              </a:ext>
            </a:extLst>
          </p:cNvPr>
          <p:cNvSpPr/>
          <p:nvPr/>
        </p:nvSpPr>
        <p:spPr>
          <a:xfrm>
            <a:off x="0" y="0"/>
            <a:ext cx="81021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0946414-9F72-4D5A-A9DB-9D7D857AC0B8}"/>
              </a:ext>
            </a:extLst>
          </p:cNvPr>
          <p:cNvSpPr/>
          <p:nvPr/>
        </p:nvSpPr>
        <p:spPr>
          <a:xfrm rot="18113649">
            <a:off x="516121" y="-69233"/>
            <a:ext cx="643448" cy="535882"/>
          </a:xfrm>
          <a:prstGeom prst="triangle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F429D2-FD0F-45B0-BDB6-0C26582D5394}"/>
              </a:ext>
            </a:extLst>
          </p:cNvPr>
          <p:cNvSpPr/>
          <p:nvPr/>
        </p:nvSpPr>
        <p:spPr>
          <a:xfrm>
            <a:off x="0" y="19381"/>
            <a:ext cx="888757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9A27FD-650E-4582-B3EE-87AC33B24C70}"/>
              </a:ext>
            </a:extLst>
          </p:cNvPr>
          <p:cNvSpPr/>
          <p:nvPr/>
        </p:nvSpPr>
        <p:spPr>
          <a:xfrm>
            <a:off x="1235318" y="126321"/>
            <a:ext cx="4860682" cy="55399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sk-SK" sz="3000" dirty="0" err="1">
                <a:solidFill>
                  <a:srgbClr val="004F71"/>
                </a:solidFill>
                <a:latin typeface="Vafle Light VUT" pitchFamily="50" charset="0"/>
              </a:rPr>
              <a:t>Cíl</a:t>
            </a:r>
            <a:r>
              <a:rPr lang="sk-SK" sz="3000" dirty="0">
                <a:solidFill>
                  <a:srgbClr val="004F71"/>
                </a:solidFill>
                <a:latin typeface="Vafle Light VUT" pitchFamily="50" charset="0"/>
              </a:rPr>
              <a:t> </a:t>
            </a:r>
            <a:r>
              <a:rPr lang="sk-SK" sz="3000" dirty="0" err="1">
                <a:solidFill>
                  <a:srgbClr val="004F71"/>
                </a:solidFill>
                <a:latin typeface="Vafle Light VUT" pitchFamily="50" charset="0"/>
              </a:rPr>
              <a:t>operace</a:t>
            </a:r>
            <a:endParaRPr lang="sk-SK" sz="3000" dirty="0">
              <a:solidFill>
                <a:srgbClr val="004F71"/>
              </a:solidFill>
              <a:latin typeface="Vafle Light VUT" pitchFamily="50" charset="0"/>
            </a:endParaRPr>
          </a:p>
        </p:txBody>
      </p:sp>
      <p:pic>
        <p:nvPicPr>
          <p:cNvPr id="44" name="Picture 4" descr="VÃ½sledek obrÃ¡zku pro brno university of technology faculty of mechanical engineering">
            <a:extLst>
              <a:ext uri="{FF2B5EF4-FFF2-40B4-BE49-F238E27FC236}">
                <a16:creationId xmlns:a16="http://schemas.microsoft.com/office/drawing/2014/main" id="{46B2BFD0-89CF-479E-8DA3-136C503C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5" y="72613"/>
            <a:ext cx="463996" cy="4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55E084-F62E-4B59-BAA1-56287C8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8" y="6342474"/>
            <a:ext cx="1792546" cy="40755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E857B9C-1193-32F4-24A5-B4584AD30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57" y="693801"/>
            <a:ext cx="9714444" cy="549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5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9C7B80-4623-468C-8B33-8E8098F883BF}"/>
              </a:ext>
            </a:extLst>
          </p:cNvPr>
          <p:cNvCxnSpPr>
            <a:cxnSpLocks/>
          </p:cNvCxnSpPr>
          <p:nvPr/>
        </p:nvCxnSpPr>
        <p:spPr>
          <a:xfrm>
            <a:off x="213118" y="6265628"/>
            <a:ext cx="11782569" cy="0"/>
          </a:xfrm>
          <a:prstGeom prst="line">
            <a:avLst/>
          </a:prstGeom>
          <a:ln w="28575">
            <a:solidFill>
              <a:srgbClr val="87A7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36C9D-6B2A-4655-A067-FFF75385CF08}"/>
              </a:ext>
            </a:extLst>
          </p:cNvPr>
          <p:cNvSpPr/>
          <p:nvPr/>
        </p:nvSpPr>
        <p:spPr>
          <a:xfrm>
            <a:off x="207769" y="6318704"/>
            <a:ext cx="3745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518099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518099"/>
                </a:solidFill>
                <a:latin typeface="Vafle Light VUT" pitchFamily="2" charset="2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LunchRoom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Bandits</a:t>
            </a:r>
            <a:endParaRPr lang="sk-SK" sz="1000" dirty="0">
              <a:solidFill>
                <a:srgbClr val="518099"/>
              </a:solidFill>
              <a:latin typeface="Vafle Light VUT" pitchFamily="50" charset="0"/>
            </a:endParaRPr>
          </a:p>
          <a:p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2022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       | 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Strana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6/9</a:t>
            </a:r>
            <a:endParaRPr lang="en-US" sz="1000" dirty="0">
              <a:solidFill>
                <a:srgbClr val="518099"/>
              </a:solidFill>
              <a:latin typeface="Vafle Light VUT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6E08-D5DA-4C69-BF44-58FD96C7C17B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Operace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PaP</a:t>
            </a:r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 v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CoppeliaSim</a:t>
            </a:r>
            <a:endParaRPr lang="en-US" sz="1000" dirty="0">
              <a:solidFill>
                <a:srgbClr val="87A7B8"/>
              </a:solidFill>
              <a:latin typeface="Vafle Light VUT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824E5-0CA0-4B5E-9664-34C6F4FA3A3B}"/>
              </a:ext>
            </a:extLst>
          </p:cNvPr>
          <p:cNvSpPr/>
          <p:nvPr/>
        </p:nvSpPr>
        <p:spPr>
          <a:xfrm rot="16200000">
            <a:off x="6099888" y="-6018867"/>
            <a:ext cx="73247" cy="12110978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224944-C08C-4231-8255-C08D0B59FAB8}"/>
              </a:ext>
            </a:extLst>
          </p:cNvPr>
          <p:cNvSpPr/>
          <p:nvPr/>
        </p:nvSpPr>
        <p:spPr>
          <a:xfrm>
            <a:off x="0" y="0"/>
            <a:ext cx="81021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0946414-9F72-4D5A-A9DB-9D7D857AC0B8}"/>
              </a:ext>
            </a:extLst>
          </p:cNvPr>
          <p:cNvSpPr/>
          <p:nvPr/>
        </p:nvSpPr>
        <p:spPr>
          <a:xfrm rot="18113649">
            <a:off x="516121" y="-69233"/>
            <a:ext cx="643448" cy="535882"/>
          </a:xfrm>
          <a:prstGeom prst="triangle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F429D2-FD0F-45B0-BDB6-0C26582D5394}"/>
              </a:ext>
            </a:extLst>
          </p:cNvPr>
          <p:cNvSpPr/>
          <p:nvPr/>
        </p:nvSpPr>
        <p:spPr>
          <a:xfrm>
            <a:off x="0" y="19381"/>
            <a:ext cx="888757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9A27FD-650E-4582-B3EE-87AC33B24C70}"/>
              </a:ext>
            </a:extLst>
          </p:cNvPr>
          <p:cNvSpPr/>
          <p:nvPr/>
        </p:nvSpPr>
        <p:spPr>
          <a:xfrm>
            <a:off x="1235318" y="126321"/>
            <a:ext cx="4860682" cy="55399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sk-SK" sz="3000" dirty="0">
                <a:solidFill>
                  <a:srgbClr val="004F71"/>
                </a:solidFill>
                <a:latin typeface="Vafle Light VUT" pitchFamily="50" charset="0"/>
              </a:rPr>
              <a:t>Skripty</a:t>
            </a:r>
          </a:p>
        </p:txBody>
      </p:sp>
      <p:pic>
        <p:nvPicPr>
          <p:cNvPr id="44" name="Picture 4" descr="VÃ½sledek obrÃ¡zku pro brno university of technology faculty of mechanical engineering">
            <a:extLst>
              <a:ext uri="{FF2B5EF4-FFF2-40B4-BE49-F238E27FC236}">
                <a16:creationId xmlns:a16="http://schemas.microsoft.com/office/drawing/2014/main" id="{46B2BFD0-89CF-479E-8DA3-136C503C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5" y="72613"/>
            <a:ext cx="463996" cy="4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55E084-F62E-4B59-BAA1-56287C8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8" y="6342474"/>
            <a:ext cx="1792546" cy="407551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AE8EA93F-DB18-A1B4-26B0-EDA7BD0E24F3}"/>
              </a:ext>
            </a:extLst>
          </p:cNvPr>
          <p:cNvSpPr txBox="1"/>
          <p:nvPr/>
        </p:nvSpPr>
        <p:spPr>
          <a:xfrm>
            <a:off x="440373" y="1032639"/>
            <a:ext cx="7701678" cy="3365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202122"/>
                </a:solidFill>
                <a:latin typeface="Arial"/>
                <a:cs typeface="Arial"/>
              </a:rPr>
              <a:t>Dopravník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202122"/>
              </a:solidFill>
              <a:latin typeface="Arial"/>
              <a:cs typeface="Arial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DA16207-CD7D-64F8-2914-FE663D347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234" y="784755"/>
            <a:ext cx="9391650" cy="50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0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9C7B80-4623-468C-8B33-8E8098F883BF}"/>
              </a:ext>
            </a:extLst>
          </p:cNvPr>
          <p:cNvCxnSpPr>
            <a:cxnSpLocks/>
          </p:cNvCxnSpPr>
          <p:nvPr/>
        </p:nvCxnSpPr>
        <p:spPr>
          <a:xfrm>
            <a:off x="213118" y="6265628"/>
            <a:ext cx="11782569" cy="0"/>
          </a:xfrm>
          <a:prstGeom prst="line">
            <a:avLst/>
          </a:prstGeom>
          <a:ln w="28575">
            <a:solidFill>
              <a:srgbClr val="87A7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36C9D-6B2A-4655-A067-FFF75385CF08}"/>
              </a:ext>
            </a:extLst>
          </p:cNvPr>
          <p:cNvSpPr/>
          <p:nvPr/>
        </p:nvSpPr>
        <p:spPr>
          <a:xfrm>
            <a:off x="207769" y="6318704"/>
            <a:ext cx="3745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518099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518099"/>
                </a:solidFill>
                <a:latin typeface="Vafle Light VUT" pitchFamily="2" charset="2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LunchRoom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Bandits</a:t>
            </a:r>
            <a:endParaRPr lang="sk-SK" sz="1000" dirty="0">
              <a:solidFill>
                <a:srgbClr val="518099"/>
              </a:solidFill>
              <a:latin typeface="Vafle Light VUT" pitchFamily="50" charset="0"/>
            </a:endParaRPr>
          </a:p>
          <a:p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2022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       | 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Strana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7/9</a:t>
            </a:r>
            <a:endParaRPr lang="en-US" sz="1000" dirty="0">
              <a:solidFill>
                <a:srgbClr val="518099"/>
              </a:solidFill>
              <a:latin typeface="Vafle Light VUT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6E08-D5DA-4C69-BF44-58FD96C7C17B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Operace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PaP</a:t>
            </a:r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 v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CoppeliaSim</a:t>
            </a:r>
            <a:endParaRPr lang="en-US" sz="1000" dirty="0">
              <a:solidFill>
                <a:srgbClr val="87A7B8"/>
              </a:solidFill>
              <a:latin typeface="Vafle Light VUT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824E5-0CA0-4B5E-9664-34C6F4FA3A3B}"/>
              </a:ext>
            </a:extLst>
          </p:cNvPr>
          <p:cNvSpPr/>
          <p:nvPr/>
        </p:nvSpPr>
        <p:spPr>
          <a:xfrm rot="16200000">
            <a:off x="6099888" y="-6018867"/>
            <a:ext cx="73247" cy="12110978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224944-C08C-4231-8255-C08D0B59FAB8}"/>
              </a:ext>
            </a:extLst>
          </p:cNvPr>
          <p:cNvSpPr/>
          <p:nvPr/>
        </p:nvSpPr>
        <p:spPr>
          <a:xfrm>
            <a:off x="0" y="0"/>
            <a:ext cx="81021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0946414-9F72-4D5A-A9DB-9D7D857AC0B8}"/>
              </a:ext>
            </a:extLst>
          </p:cNvPr>
          <p:cNvSpPr/>
          <p:nvPr/>
        </p:nvSpPr>
        <p:spPr>
          <a:xfrm rot="18113649">
            <a:off x="516121" y="-69233"/>
            <a:ext cx="643448" cy="535882"/>
          </a:xfrm>
          <a:prstGeom prst="triangle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F429D2-FD0F-45B0-BDB6-0C26582D5394}"/>
              </a:ext>
            </a:extLst>
          </p:cNvPr>
          <p:cNvSpPr/>
          <p:nvPr/>
        </p:nvSpPr>
        <p:spPr>
          <a:xfrm>
            <a:off x="0" y="19381"/>
            <a:ext cx="888757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9A27FD-650E-4582-B3EE-87AC33B24C70}"/>
              </a:ext>
            </a:extLst>
          </p:cNvPr>
          <p:cNvSpPr/>
          <p:nvPr/>
        </p:nvSpPr>
        <p:spPr>
          <a:xfrm>
            <a:off x="1235318" y="126321"/>
            <a:ext cx="4860682" cy="55399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sk-SK" sz="3000" dirty="0">
                <a:solidFill>
                  <a:srgbClr val="004F71"/>
                </a:solidFill>
                <a:latin typeface="Vafle Light VUT" pitchFamily="50" charset="0"/>
              </a:rPr>
              <a:t>Skripty</a:t>
            </a:r>
          </a:p>
        </p:txBody>
      </p:sp>
      <p:pic>
        <p:nvPicPr>
          <p:cNvPr id="44" name="Picture 4" descr="VÃ½sledek obrÃ¡zku pro brno university of technology faculty of mechanical engineering">
            <a:extLst>
              <a:ext uri="{FF2B5EF4-FFF2-40B4-BE49-F238E27FC236}">
                <a16:creationId xmlns:a16="http://schemas.microsoft.com/office/drawing/2014/main" id="{46B2BFD0-89CF-479E-8DA3-136C503C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5" y="72613"/>
            <a:ext cx="463996" cy="4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55E084-F62E-4B59-BAA1-56287C88B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8" y="6342474"/>
            <a:ext cx="1792546" cy="407551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C1FD693-EB6E-AAE5-9E8B-D9CA2BAC3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69" y="921298"/>
            <a:ext cx="4746786" cy="525967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EE54F65-BAA0-AC2B-A586-AFDA5E050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80" y="921298"/>
            <a:ext cx="3487320" cy="529125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DC4F411-9E6C-3B7E-7A65-1F5C9648A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461" y="921298"/>
            <a:ext cx="3669130" cy="521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6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9C7B80-4623-468C-8B33-8E8098F883BF}"/>
              </a:ext>
            </a:extLst>
          </p:cNvPr>
          <p:cNvCxnSpPr>
            <a:cxnSpLocks/>
          </p:cNvCxnSpPr>
          <p:nvPr/>
        </p:nvCxnSpPr>
        <p:spPr>
          <a:xfrm>
            <a:off x="213118" y="6265628"/>
            <a:ext cx="11782569" cy="0"/>
          </a:xfrm>
          <a:prstGeom prst="line">
            <a:avLst/>
          </a:prstGeom>
          <a:ln w="28575">
            <a:solidFill>
              <a:srgbClr val="87A7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36C9D-6B2A-4655-A067-FFF75385CF08}"/>
              </a:ext>
            </a:extLst>
          </p:cNvPr>
          <p:cNvSpPr/>
          <p:nvPr/>
        </p:nvSpPr>
        <p:spPr>
          <a:xfrm>
            <a:off x="207769" y="6318704"/>
            <a:ext cx="37459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518099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518099"/>
                </a:solidFill>
                <a:latin typeface="Vafle Light VUT" pitchFamily="2" charset="2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LunchRoom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sk-SK" sz="1000" dirty="0" err="1">
                <a:solidFill>
                  <a:srgbClr val="518099"/>
                </a:solidFill>
                <a:latin typeface="Vafle Light VUT" pitchFamily="50" charset="0"/>
              </a:rPr>
              <a:t>Bandits</a:t>
            </a:r>
            <a:endParaRPr lang="sk-SK" sz="1000" dirty="0">
              <a:solidFill>
                <a:srgbClr val="518099"/>
              </a:solidFill>
              <a:latin typeface="Vafle Light VUT" pitchFamily="50" charset="0"/>
            </a:endParaRPr>
          </a:p>
          <a:p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2022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       | </a:t>
            </a:r>
            <a:r>
              <a:rPr lang="sk-SK" sz="1000" dirty="0">
                <a:solidFill>
                  <a:srgbClr val="518099"/>
                </a:solidFill>
                <a:latin typeface="Vafle Light VUT" pitchFamily="50" charset="0"/>
              </a:rPr>
              <a:t>Strana</a:t>
            </a:r>
            <a:r>
              <a:rPr lang="en-GB" sz="1000" dirty="0">
                <a:solidFill>
                  <a:srgbClr val="518099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518099"/>
                </a:solidFill>
                <a:latin typeface="Vafle Light VUT" pitchFamily="50" charset="0"/>
              </a:rPr>
              <a:t>8/9</a:t>
            </a:r>
            <a:endParaRPr lang="en-US" sz="1000" dirty="0">
              <a:solidFill>
                <a:srgbClr val="518099"/>
              </a:solidFill>
              <a:latin typeface="Vafle Light VUT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6E08-D5DA-4C69-BF44-58FD96C7C17B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Operace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PaP</a:t>
            </a:r>
            <a:r>
              <a:rPr lang="cs-CZ" sz="1000" b="1" dirty="0">
                <a:solidFill>
                  <a:srgbClr val="87A7B8"/>
                </a:solidFill>
                <a:latin typeface="Vafle Light VUT" pitchFamily="2" charset="2"/>
              </a:rPr>
              <a:t> v </a:t>
            </a:r>
            <a:r>
              <a:rPr lang="cs-CZ" sz="1000" b="1" dirty="0" err="1">
                <a:solidFill>
                  <a:srgbClr val="87A7B8"/>
                </a:solidFill>
                <a:latin typeface="Vafle Light VUT" pitchFamily="2" charset="2"/>
              </a:rPr>
              <a:t>CoppeliaSim</a:t>
            </a:r>
            <a:endParaRPr lang="en-US" sz="1000" dirty="0">
              <a:solidFill>
                <a:srgbClr val="87A7B8"/>
              </a:solidFill>
              <a:latin typeface="Vafle Light VUT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824E5-0CA0-4B5E-9664-34C6F4FA3A3B}"/>
              </a:ext>
            </a:extLst>
          </p:cNvPr>
          <p:cNvSpPr/>
          <p:nvPr/>
        </p:nvSpPr>
        <p:spPr>
          <a:xfrm rot="16200000">
            <a:off x="6099888" y="-6018867"/>
            <a:ext cx="73247" cy="12110978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224944-C08C-4231-8255-C08D0B59FAB8}"/>
              </a:ext>
            </a:extLst>
          </p:cNvPr>
          <p:cNvSpPr/>
          <p:nvPr/>
        </p:nvSpPr>
        <p:spPr>
          <a:xfrm>
            <a:off x="0" y="0"/>
            <a:ext cx="81021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70946414-9F72-4D5A-A9DB-9D7D857AC0B8}"/>
              </a:ext>
            </a:extLst>
          </p:cNvPr>
          <p:cNvSpPr/>
          <p:nvPr/>
        </p:nvSpPr>
        <p:spPr>
          <a:xfrm rot="18113649">
            <a:off x="516121" y="-69233"/>
            <a:ext cx="643448" cy="535882"/>
          </a:xfrm>
          <a:prstGeom prst="triangle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F429D2-FD0F-45B0-BDB6-0C26582D5394}"/>
              </a:ext>
            </a:extLst>
          </p:cNvPr>
          <p:cNvSpPr/>
          <p:nvPr/>
        </p:nvSpPr>
        <p:spPr>
          <a:xfrm>
            <a:off x="0" y="19381"/>
            <a:ext cx="888757" cy="601884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9A27FD-650E-4582-B3EE-87AC33B24C70}"/>
              </a:ext>
            </a:extLst>
          </p:cNvPr>
          <p:cNvSpPr/>
          <p:nvPr/>
        </p:nvSpPr>
        <p:spPr>
          <a:xfrm>
            <a:off x="1235318" y="126321"/>
            <a:ext cx="4860682" cy="55399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sk-SK" sz="3000" dirty="0">
                <a:solidFill>
                  <a:srgbClr val="004F71"/>
                </a:solidFill>
                <a:latin typeface="Vafle Light VUT" pitchFamily="50" charset="0"/>
              </a:rPr>
              <a:t>Video</a:t>
            </a:r>
          </a:p>
        </p:txBody>
      </p:sp>
      <p:pic>
        <p:nvPicPr>
          <p:cNvPr id="44" name="Picture 4" descr="VÃ½sledek obrÃ¡zku pro brno university of technology faculty of mechanical engineering">
            <a:extLst>
              <a:ext uri="{FF2B5EF4-FFF2-40B4-BE49-F238E27FC236}">
                <a16:creationId xmlns:a16="http://schemas.microsoft.com/office/drawing/2014/main" id="{46B2BFD0-89CF-479E-8DA3-136C503C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5" y="72613"/>
            <a:ext cx="463996" cy="4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55E084-F62E-4B59-BAA1-56287C88BA7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38" y="6342474"/>
            <a:ext cx="1792546" cy="407551"/>
          </a:xfrm>
          <a:prstGeom prst="rect">
            <a:avLst/>
          </a:prstGeom>
        </p:spPr>
      </p:pic>
      <p:pic>
        <p:nvPicPr>
          <p:cNvPr id="2" name="recording_2022_05_08-18_40-41">
            <a:hlinkClick r:id="" action="ppaction://media"/>
            <a:extLst>
              <a:ext uri="{FF2B5EF4-FFF2-40B4-BE49-F238E27FC236}">
                <a16:creationId xmlns:a16="http://schemas.microsoft.com/office/drawing/2014/main" id="{7C80F227-DF5C-6E27-3B46-6CC91AEFD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5318" y="666502"/>
            <a:ext cx="9559090" cy="54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F71"/>
          </a:solidFill>
          <a:ln>
            <a:solidFill>
              <a:srgbClr val="004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utoShape 2" descr="SouvisejÃ­cÃ­ obrÃ¡zek">
            <a:extLst>
              <a:ext uri="{FF2B5EF4-FFF2-40B4-BE49-F238E27FC236}">
                <a16:creationId xmlns:a16="http://schemas.microsoft.com/office/drawing/2014/main" id="{6E1858B1-7C35-4C49-A31A-4846BA6E8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6191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AB7FB2-1388-46B9-96B8-5579A2970BED}"/>
              </a:ext>
            </a:extLst>
          </p:cNvPr>
          <p:cNvSpPr/>
          <p:nvPr/>
        </p:nvSpPr>
        <p:spPr>
          <a:xfrm>
            <a:off x="0" y="263396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5400" b="1" dirty="0">
                <a:solidFill>
                  <a:schemeClr val="bg1"/>
                </a:solidFill>
                <a:latin typeface="Vafle Light VUT" pitchFamily="2" charset="2"/>
              </a:rPr>
              <a:t>Děkujeme za pozornost!</a:t>
            </a:r>
            <a:endParaRPr lang="en-US" sz="5400" dirty="0">
              <a:solidFill>
                <a:schemeClr val="bg1"/>
              </a:solidFill>
              <a:latin typeface="Vafle Light VU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1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187</Words>
  <Application>Microsoft Office PowerPoint</Application>
  <PresentationFormat>Širokoúhlá obrazovka</PresentationFormat>
  <Paragraphs>74</Paragraphs>
  <Slides>9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Vafle Light VUT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Parák</dc:creator>
  <cp:lastModifiedBy>Radim Tomeček</cp:lastModifiedBy>
  <cp:revision>590</cp:revision>
  <dcterms:created xsi:type="dcterms:W3CDTF">2018-09-08T12:14:52Z</dcterms:created>
  <dcterms:modified xsi:type="dcterms:W3CDTF">2022-05-08T16:53:43Z</dcterms:modified>
</cp:coreProperties>
</file>